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57" r:id="rId5"/>
    <p:sldId id="261" r:id="rId6"/>
    <p:sldId id="262" r:id="rId7"/>
    <p:sldId id="263" r:id="rId8"/>
    <p:sldId id="260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120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ABA4E-CD72-497B-97AA-7213B3980F60}" type="datetimeFigureOut">
              <a:rPr lang="en-US" smtClean="0"/>
              <a:pPr/>
              <a:t>9/28/2011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ABA4E-CD72-497B-97AA-7213B3980F60}" type="datetimeFigureOut">
              <a:rPr lang="en-US" smtClean="0"/>
              <a:pPr/>
              <a:t>9/28/2011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ABA4E-CD72-497B-97AA-7213B3980F60}" type="datetimeFigureOut">
              <a:rPr lang="en-US" smtClean="0"/>
              <a:pPr/>
              <a:t>9/28/2011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1ABA4E-CD72-497B-97AA-7213B3980F60}" type="datetimeFigureOut">
              <a:rPr lang="en-US" smtClean="0"/>
              <a:pPr/>
              <a:t>9/28/2011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ABA4E-CD72-497B-97AA-7213B3980F60}" type="datetimeFigureOut">
              <a:rPr lang="en-US" smtClean="0"/>
              <a:pPr/>
              <a:t>9/28/2011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ABA4E-CD72-497B-97AA-7213B3980F60}" type="datetimeFigureOut">
              <a:rPr lang="en-US" smtClean="0"/>
              <a:pPr/>
              <a:t>9/28/2011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ABA4E-CD72-497B-97AA-7213B3980F60}" type="datetimeFigureOut">
              <a:rPr lang="en-US" smtClean="0"/>
              <a:pPr/>
              <a:t>9/28/2011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ABA4E-CD72-497B-97AA-7213B3980F60}" type="datetimeFigureOut">
              <a:rPr lang="en-US" smtClean="0"/>
              <a:pPr/>
              <a:t>9/28/2011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ABA4E-CD72-497B-97AA-7213B3980F60}" type="datetimeFigureOut">
              <a:rPr lang="en-US" smtClean="0"/>
              <a:pPr/>
              <a:t>9/28/2011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1ABA4E-CD72-497B-97AA-7213B3980F60}" type="datetimeFigureOut">
              <a:rPr lang="en-US" smtClean="0"/>
              <a:pPr/>
              <a:t>9/28/2011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ABA4E-CD72-497B-97AA-7213B3980F60}" type="datetimeFigureOut">
              <a:rPr lang="en-US" smtClean="0"/>
              <a:pPr/>
              <a:t>9/28/2011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1ABA4E-CD72-497B-97AA-7213B3980F60}" type="datetimeFigureOut">
              <a:rPr lang="en-US" smtClean="0"/>
              <a:pPr/>
              <a:t>9/28/2011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kumimoji="0"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3600" dirty="0" smtClean="0"/>
              <a:t>Growing Our Own Program 2011</a:t>
            </a:r>
            <a:endParaRPr lang="en-AU" sz="3600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URBAN PRACTICUM</a:t>
            </a:r>
            <a:br>
              <a:rPr lang="en-US" dirty="0" smtClean="0"/>
            </a:br>
            <a:r>
              <a:rPr lang="en-US" sz="3600" dirty="0" smtClean="0"/>
              <a:t>Tues 20</a:t>
            </a:r>
            <a:r>
              <a:rPr lang="en-US" sz="3600" baseline="30000" dirty="0" smtClean="0"/>
              <a:t>th</a:t>
            </a:r>
            <a:r>
              <a:rPr lang="en-US" sz="3600" dirty="0" smtClean="0"/>
              <a:t> &amp; Wed 21</a:t>
            </a:r>
            <a:r>
              <a:rPr lang="en-US" sz="3600" baseline="30000" dirty="0" smtClean="0"/>
              <a:t>st</a:t>
            </a:r>
            <a:r>
              <a:rPr lang="en-US" sz="3600" dirty="0" smtClean="0"/>
              <a:t> Sep</a:t>
            </a:r>
            <a:endParaRPr lang="en-A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Looking forward to</a:t>
            </a:r>
            <a:endParaRPr lang="en-AU" dirty="0"/>
          </a:p>
        </p:txBody>
      </p:sp>
      <p:pic>
        <p:nvPicPr>
          <p:cNvPr id="7" name="Content Placeholder 6" descr="Urban experience 2011 022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850900" y="2939256"/>
            <a:ext cx="3251200" cy="2438400"/>
          </a:xfrm>
        </p:spPr>
      </p:pic>
      <p:pic>
        <p:nvPicPr>
          <p:cNvPr id="8" name="Content Placeholder 7" descr="Urban experience 2011 003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043488" y="2939256"/>
            <a:ext cx="3251200" cy="2438400"/>
          </a:xfr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Thank you to everyone who helped us during our Urban Experience 2011</a:t>
            </a:r>
            <a:endParaRPr lang="en-AU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3"/>
          </p:nvPr>
        </p:nvSpPr>
        <p:spPr>
          <a:xfrm>
            <a:off x="4648200" y="1340768"/>
            <a:ext cx="4040188" cy="792087"/>
          </a:xfrm>
        </p:spPr>
        <p:txBody>
          <a:bodyPr/>
          <a:lstStyle/>
          <a:p>
            <a:r>
              <a:rPr lang="en-US" dirty="0" smtClean="0"/>
              <a:t>2012 Urban Experience </a:t>
            </a:r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Sacred Heart Primary School</a:t>
            </a:r>
            <a:endParaRPr lang="en-AU" dirty="0"/>
          </a:p>
        </p:txBody>
      </p:sp>
      <p:pic>
        <p:nvPicPr>
          <p:cNvPr id="7" name="Content Placeholder 6" descr="Urban experience 2011 006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850900" y="2939256"/>
            <a:ext cx="3251200" cy="2438400"/>
          </a:xfrm>
        </p:spPr>
      </p:pic>
      <p:pic>
        <p:nvPicPr>
          <p:cNvPr id="8" name="Content Placeholder 7" descr="Urban experience 2011 007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043488" y="2939256"/>
            <a:ext cx="3251200" cy="2438400"/>
          </a:xfr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participating Urban School</a:t>
            </a:r>
            <a:endParaRPr lang="en-AU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3"/>
          </p:nvPr>
        </p:nvSpPr>
        <p:spPr>
          <a:xfrm>
            <a:off x="4648200" y="1268760"/>
            <a:ext cx="4040188" cy="1224136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Holy Family Primary School</a:t>
            </a:r>
          </a:p>
          <a:p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 Mary’s Primary School</a:t>
            </a:r>
            <a:endParaRPr lang="en-AU" dirty="0"/>
          </a:p>
        </p:txBody>
      </p:sp>
      <p:pic>
        <p:nvPicPr>
          <p:cNvPr id="8" name="Content Placeholder 7" descr="Urban experience 2011 019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5043488" y="2939256"/>
            <a:ext cx="3251200" cy="2438400"/>
          </a:xfr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dirty="0" smtClean="0"/>
              <a:t>St Paul’s Primary School</a:t>
            </a:r>
            <a:endParaRPr lang="en-AU" dirty="0"/>
          </a:p>
        </p:txBody>
      </p:sp>
      <p:pic>
        <p:nvPicPr>
          <p:cNvPr id="10" name="Content Placeholder 9" descr="Urban experience 2011 024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850900" y="2939256"/>
            <a:ext cx="3251200" cy="2438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Settling Students</a:t>
            </a:r>
          </a:p>
          <a:p>
            <a:r>
              <a:rPr lang="en-US" dirty="0" smtClean="0"/>
              <a:t>Engaging Students</a:t>
            </a:r>
          </a:p>
          <a:p>
            <a:r>
              <a:rPr lang="en-US" dirty="0" smtClean="0"/>
              <a:t>Finishing lessons and moving on</a:t>
            </a:r>
          </a:p>
          <a:p>
            <a:r>
              <a:rPr lang="en-US" dirty="0" smtClean="0"/>
              <a:t>Teacher movement in class</a:t>
            </a:r>
          </a:p>
          <a:p>
            <a:r>
              <a:rPr lang="en-US" dirty="0" smtClean="0"/>
              <a:t>Technology used</a:t>
            </a:r>
          </a:p>
          <a:p>
            <a:r>
              <a:rPr lang="en-US" dirty="0" smtClean="0"/>
              <a:t>Behavioral issues and how they are dealt with </a:t>
            </a:r>
          </a:p>
          <a:p>
            <a:r>
              <a:rPr lang="en-US" dirty="0" smtClean="0"/>
              <a:t>Collecting work samples</a:t>
            </a:r>
          </a:p>
          <a:p>
            <a:endParaRPr lang="en-US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FOCUS AREAS</a:t>
            </a:r>
            <a:br>
              <a:rPr lang="en-US" dirty="0" smtClean="0"/>
            </a:br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 descr="Urban experience 2011 001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259632" y="1484784"/>
            <a:ext cx="4896544" cy="3312368"/>
          </a:xfrm>
        </p:spPr>
      </p:pic>
      <p:sp>
        <p:nvSpPr>
          <p:cNvPr id="9" name="Text Placeholder 8"/>
          <p:cNvSpPr>
            <a:spLocks noGrp="1"/>
          </p:cNvSpPr>
          <p:nvPr>
            <p:ph type="body" idx="2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Teacher and Students had clear expectations.</a:t>
            </a:r>
          </a:p>
          <a:p>
            <a:r>
              <a:rPr lang="en-US" dirty="0" smtClean="0"/>
              <a:t>Teacher does not give instructions until everyone is listening.</a:t>
            </a:r>
          </a:p>
          <a:p>
            <a:r>
              <a:rPr lang="en-US" dirty="0" smtClean="0"/>
              <a:t>Students had pride in the classroom.</a:t>
            </a:r>
          </a:p>
          <a:p>
            <a:r>
              <a:rPr lang="en-US" dirty="0" smtClean="0"/>
              <a:t>Teacher and Students negotiated the set up of the classroom.</a:t>
            </a:r>
            <a:endParaRPr lang="en-AU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 Observed </a:t>
            </a:r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5" name="Picture Placeholder 4" descr="Urban experience 2011 004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9418" r="9418"/>
          <a:stretch>
            <a:fillRect/>
          </a:stretch>
        </p:blipFill>
        <p:spPr>
          <a:xfrm rot="5400000">
            <a:off x="457200" y="457200"/>
            <a:ext cx="6019800" cy="5562600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Engaging students with technology and design while sharing  your ideas with other classes</a:t>
            </a:r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451520"/>
          </a:xfrm>
        </p:spPr>
        <p:txBody>
          <a:bodyPr/>
          <a:lstStyle/>
          <a:p>
            <a:r>
              <a:rPr lang="en-US" dirty="0" smtClean="0"/>
              <a:t>Communication</a:t>
            </a: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Teacher uses a point system.</a:t>
            </a:r>
          </a:p>
          <a:p>
            <a:r>
              <a:rPr lang="en-US" dirty="0" smtClean="0"/>
              <a:t>Teacher engages students with clapping 3 times / students stop and listen.</a:t>
            </a:r>
          </a:p>
          <a:p>
            <a:r>
              <a:rPr lang="en-US" dirty="0" smtClean="0"/>
              <a:t>Teacher was quiet in speech.</a:t>
            </a:r>
          </a:p>
          <a:p>
            <a:r>
              <a:rPr lang="en-US" dirty="0" smtClean="0"/>
              <a:t>Teacher praises the students for their learning.</a:t>
            </a:r>
            <a:endParaRPr lang="en-AU" dirty="0"/>
          </a:p>
        </p:txBody>
      </p:sp>
      <p:pic>
        <p:nvPicPr>
          <p:cNvPr id="9" name="Picture Placeholder 8" descr="Urban experience 2011 015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9418" r="9418"/>
          <a:stretch>
            <a:fillRect/>
          </a:stretch>
        </p:blipFill>
        <p:spPr>
          <a:xfrm rot="16200000">
            <a:off x="457200" y="457200"/>
            <a:ext cx="6019800" cy="5562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457200" y="1412776"/>
            <a:ext cx="4040188" cy="1296144"/>
          </a:xfrm>
        </p:spPr>
        <p:txBody>
          <a:bodyPr/>
          <a:lstStyle/>
          <a:p>
            <a:r>
              <a:rPr lang="en-US" dirty="0" smtClean="0"/>
              <a:t>Students had jobs to do – taking pride in our classroom</a:t>
            </a:r>
            <a:endParaRPr lang="en-AU" dirty="0"/>
          </a:p>
        </p:txBody>
      </p:sp>
      <p:pic>
        <p:nvPicPr>
          <p:cNvPr id="7" name="Content Placeholder 6" descr="Urban experience 2011 032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850900" y="3192462"/>
            <a:ext cx="3251200" cy="2438400"/>
          </a:xfr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Student Responsibility</a:t>
            </a:r>
            <a:endParaRPr lang="en-AU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3"/>
          </p:nvPr>
        </p:nvSpPr>
        <p:spPr>
          <a:xfrm>
            <a:off x="4648200" y="1268760"/>
            <a:ext cx="4040188" cy="1368152"/>
          </a:xfrm>
        </p:spPr>
        <p:txBody>
          <a:bodyPr/>
          <a:lstStyle/>
          <a:p>
            <a:r>
              <a:rPr lang="en-US" dirty="0" smtClean="0"/>
              <a:t>Work is appropriate to students learning</a:t>
            </a:r>
          </a:p>
          <a:p>
            <a:r>
              <a:rPr lang="en-US" dirty="0" smtClean="0"/>
              <a:t>Small group work</a:t>
            </a:r>
            <a:endParaRPr lang="en-AU" dirty="0"/>
          </a:p>
        </p:txBody>
      </p:sp>
      <p:pic>
        <p:nvPicPr>
          <p:cNvPr id="10" name="Content Placeholder 9" descr="Urban experience 2011 002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043488" y="2939256"/>
            <a:ext cx="3251200" cy="2438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 using our environment</a:t>
            </a:r>
            <a:endParaRPr lang="en-AU" dirty="0"/>
          </a:p>
        </p:txBody>
      </p:sp>
      <p:pic>
        <p:nvPicPr>
          <p:cNvPr id="7" name="Content Placeholder 6" descr="Urban experience 2011 02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850900" y="2939256"/>
            <a:ext cx="3251200" cy="2438400"/>
          </a:xfr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best do I learn</a:t>
            </a:r>
            <a:endParaRPr lang="en-AU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dirty="0" smtClean="0"/>
              <a:t>Work is engaging</a:t>
            </a:r>
            <a:endParaRPr lang="en-AU" dirty="0"/>
          </a:p>
        </p:txBody>
      </p:sp>
      <p:pic>
        <p:nvPicPr>
          <p:cNvPr id="10" name="Content Placeholder 9" descr="Urban experience 2011 005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043488" y="2939256"/>
            <a:ext cx="3251200" cy="2438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fault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ustom 1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154</TotalTime>
  <Words>192</Words>
  <Application>Microsoft Office PowerPoint</Application>
  <PresentationFormat>On-screen Show (4:3)</PresentationFormat>
  <Paragraphs>38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Default Theme</vt:lpstr>
      <vt:lpstr>URBAN PRACTICUM Tues 20th &amp; Wed 21st Sep</vt:lpstr>
      <vt:lpstr>Our participating Urban School</vt:lpstr>
      <vt:lpstr>Slide 3</vt:lpstr>
      <vt:lpstr>FOCUS AREAS </vt:lpstr>
      <vt:lpstr>What I Observed </vt:lpstr>
      <vt:lpstr>Slide 6</vt:lpstr>
      <vt:lpstr>Communication</vt:lpstr>
      <vt:lpstr>Student Responsibility</vt:lpstr>
      <vt:lpstr>How best do I learn</vt:lpstr>
      <vt:lpstr>Thank you to everyone who helped us during our Urban Experience 2011</vt:lpstr>
    </vt:vector>
  </TitlesOfParts>
  <Company>CEO NT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URBAN PRACTICUM Tues 2oth &amp; Wed 21st Sep</dc:title>
  <dc:creator>Jed Masters</dc:creator>
  <cp:lastModifiedBy>CDU</cp:lastModifiedBy>
  <cp:revision>34</cp:revision>
  <dcterms:created xsi:type="dcterms:W3CDTF">2011-09-26T00:17:32Z</dcterms:created>
  <dcterms:modified xsi:type="dcterms:W3CDTF">2011-09-27T23:51:46Z</dcterms:modified>
</cp:coreProperties>
</file>